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728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849528" y="3867259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853585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 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249767" y="4355390"/>
            <a:ext cx="5534527" cy="1438573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>
                <a:solidFill>
                  <a:schemeClr val="tx1"/>
                </a:solidFill>
                <a:cs typeface="B Nazanin" panose="00000400000000000000" pitchFamily="2" charset="-78"/>
              </a:rPr>
              <a:t>Code: 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761398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899305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helps: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 and colors.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It’s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3" y="14761398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808690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116346" y="3157122"/>
            <a:ext cx="2743200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514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183</cp:revision>
  <dcterms:created xsi:type="dcterms:W3CDTF">2018-04-09T07:28:08Z</dcterms:created>
  <dcterms:modified xsi:type="dcterms:W3CDTF">2024-04-02T08:51:36Z</dcterms:modified>
</cp:coreProperties>
</file>